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://github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hyperlink" Target="http://GitHub.com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hyperlink" Target="https://github.com/sauledossymbek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Заголовок 1"/>
          <p:cNvSpPr txBox="1"/>
          <p:nvPr>
            <p:ph type="ctrTitle"/>
          </p:nvPr>
        </p:nvSpPr>
        <p:spPr>
          <a:xfrm>
            <a:off x="755902" y="3399768"/>
            <a:ext cx="10640756" cy="77584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Front-End Development Lesson 2</a:t>
            </a:r>
          </a:p>
        </p:txBody>
      </p:sp>
      <p:sp>
        <p:nvSpPr>
          <p:cNvPr id="96" name="Подзаголовок 2"/>
          <p:cNvSpPr txBox="1"/>
          <p:nvPr>
            <p:ph type="subTitle" sz="quarter" idx="1"/>
          </p:nvPr>
        </p:nvSpPr>
        <p:spPr>
          <a:xfrm>
            <a:off x="1514120" y="4171527"/>
            <a:ext cx="9163758" cy="45044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Sapsan-Code</a:t>
            </a:r>
          </a:p>
        </p:txBody>
      </p:sp>
      <p:pic>
        <p:nvPicPr>
          <p:cNvPr id="9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07" y="320231"/>
            <a:ext cx="5110933" cy="283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Подзаголовок 2"/>
          <p:cNvSpPr txBox="1"/>
          <p:nvPr>
            <p:ph type="subTitle" sz="quarter" idx="1"/>
          </p:nvPr>
        </p:nvSpPr>
        <p:spPr>
          <a:xfrm>
            <a:off x="5438509" y="3108830"/>
            <a:ext cx="5409462" cy="640341"/>
          </a:xfrm>
          <a:prstGeom prst="rect">
            <a:avLst/>
          </a:prstGeom>
        </p:spPr>
        <p:txBody>
          <a:bodyPr/>
          <a:lstStyle>
            <a:lvl1pPr defTabSz="649223">
              <a:spcBef>
                <a:spcPts val="0"/>
              </a:spcBef>
              <a:defRPr sz="4260">
                <a:latin typeface="Calibri Light"/>
                <a:ea typeface="Calibri Light"/>
                <a:cs typeface="Calibri Light"/>
                <a:sym typeface="Calibri Light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github.com</a:t>
            </a:r>
          </a:p>
        </p:txBody>
      </p:sp>
      <p:pic>
        <p:nvPicPr>
          <p:cNvPr id="149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Заголовок 1"/>
          <p:cNvSpPr txBox="1"/>
          <p:nvPr>
            <p:ph type="ctrTitle"/>
          </p:nvPr>
        </p:nvSpPr>
        <p:spPr>
          <a:xfrm>
            <a:off x="-1664900" y="-58435"/>
            <a:ext cx="9808141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Git - система контроля версии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411" y="1766223"/>
            <a:ext cx="3325554" cy="3325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Заголовок 1"/>
          <p:cNvSpPr txBox="1"/>
          <p:nvPr>
            <p:ph type="ctrTitle"/>
          </p:nvPr>
        </p:nvSpPr>
        <p:spPr>
          <a:xfrm>
            <a:off x="741929" y="100988"/>
            <a:ext cx="2855344" cy="775846"/>
          </a:xfrm>
          <a:prstGeom prst="rect">
            <a:avLst/>
          </a:prstGeom>
        </p:spPr>
        <p:txBody>
          <a:bodyPr/>
          <a:lstStyle>
            <a:lvl1pPr defTabSz="832104">
              <a:defRPr sz="32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Работа с Github</a:t>
            </a:r>
          </a:p>
        </p:txBody>
      </p:sp>
      <p:pic>
        <p:nvPicPr>
          <p:cNvPr id="155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2"/>
          <p:cNvSpPr txBox="1"/>
          <p:nvPr/>
        </p:nvSpPr>
        <p:spPr>
          <a:xfrm>
            <a:off x="1331056" y="1318283"/>
            <a:ext cx="11260923" cy="178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400"/>
            </a:pPr>
            <a:r>
              <a:t>Зарегистрироваться на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GitHub.com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400"/>
            </a:pPr>
            <a:r>
              <a:t>Создать репозиторий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400"/>
            </a:pPr>
            <a:r>
              <a:t>Перенести в репозиторий свой index.html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400"/>
            </a:pPr>
            <a:r>
              <a:t>Задеплоить свой сайт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Регистрация на Github</a:t>
            </a:r>
          </a:p>
        </p:txBody>
      </p:sp>
      <p:pic>
        <p:nvPicPr>
          <p:cNvPr id="16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2"/>
          <p:cNvSpPr txBox="1"/>
          <p:nvPr/>
        </p:nvSpPr>
        <p:spPr>
          <a:xfrm>
            <a:off x="465538" y="1163253"/>
            <a:ext cx="11260924" cy="309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Открыть https://github.com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Нажать signup / регистрация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Ввезти свой email, нажать на продолжить, ввезти свой пароль, продолжить, ввезти никнейм, продолжить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Ввезти “n” или “y” в зависимости от того хотите получать уведомления на email о новостях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Пройти верификацию и нажать на создание аккаунта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Придет код на вашу почту, надо будет ввезти его в окне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Нажать пропустить персонализацию или ввезти инф про себя</a:t>
            </a:r>
          </a:p>
        </p:txBody>
      </p:sp>
      <p:pic>
        <p:nvPicPr>
          <p:cNvPr id="162" name="Screenshot 2023-10-18 at 16.12.02.png" descr="Screenshot 2023-10-18 at 16.12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9761" y="2682756"/>
            <a:ext cx="4951851" cy="3912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 defTabSz="649223">
              <a:defRPr sz="25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Создание репозитория на GitHub </a:t>
            </a:r>
          </a:p>
        </p:txBody>
      </p:sp>
      <p:pic>
        <p:nvPicPr>
          <p:cNvPr id="166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Box 2"/>
          <p:cNvSpPr txBox="1"/>
          <p:nvPr/>
        </p:nvSpPr>
        <p:spPr>
          <a:xfrm>
            <a:off x="465538" y="991612"/>
            <a:ext cx="11260924" cy="99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Вам откроется главная страница после регистрации, надо нажать на зеленую кнопку Создать репозитории 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Ввезти информацию про репозитории как на скрине, выбрать публичный и выбрать добавить README file обязательно, название свое или как на скрине</a:t>
            </a:r>
          </a:p>
        </p:txBody>
      </p:sp>
      <p:pic>
        <p:nvPicPr>
          <p:cNvPr id="168" name="Screenshot 2023-10-18 at 16.21.42.png" descr="Screenshot 2023-10-18 at 16.21.42.png"/>
          <p:cNvPicPr>
            <a:picLocks noChangeAspect="1"/>
          </p:cNvPicPr>
          <p:nvPr/>
        </p:nvPicPr>
        <p:blipFill>
          <a:blip r:embed="rId4">
            <a:extLst/>
          </a:blip>
          <a:srcRect l="0" t="8572" r="76035" b="46948"/>
          <a:stretch>
            <a:fillRect/>
          </a:stretch>
        </p:blipFill>
        <p:spPr>
          <a:xfrm>
            <a:off x="785979" y="2549742"/>
            <a:ext cx="2205875" cy="256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3-10-18 at 16.26.19.png" descr="Screenshot 2023-10-18 at 16.26.19.png"/>
          <p:cNvPicPr>
            <a:picLocks noChangeAspect="1"/>
          </p:cNvPicPr>
          <p:nvPr/>
        </p:nvPicPr>
        <p:blipFill>
          <a:blip r:embed="rId5">
            <a:extLst/>
          </a:blip>
          <a:srcRect l="0" t="12073" r="0" b="0"/>
          <a:stretch>
            <a:fillRect/>
          </a:stretch>
        </p:blipFill>
        <p:spPr>
          <a:xfrm>
            <a:off x="3632137" y="2102349"/>
            <a:ext cx="8337140" cy="476095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 txBox="1"/>
          <p:nvPr/>
        </p:nvSpPr>
        <p:spPr>
          <a:xfrm>
            <a:off x="401043" y="2402178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" name="2"/>
          <p:cNvSpPr txBox="1"/>
          <p:nvPr/>
        </p:nvSpPr>
        <p:spPr>
          <a:xfrm>
            <a:off x="4022101" y="2402178"/>
            <a:ext cx="232703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2"/>
          <p:cNvSpPr txBox="1"/>
          <p:nvPr/>
        </p:nvSpPr>
        <p:spPr>
          <a:xfrm>
            <a:off x="465538" y="322367"/>
            <a:ext cx="1126092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Если все Ок, то примерно так должен выглядеть ваш Репо, </a:t>
            </a:r>
            <a:r>
              <a:rPr>
                <a:solidFill>
                  <a:srgbClr val="00F900"/>
                </a:solidFill>
              </a:rPr>
              <a:t>ссылку на репозиторий сохраните</a:t>
            </a:r>
          </a:p>
        </p:txBody>
      </p:sp>
      <p:pic>
        <p:nvPicPr>
          <p:cNvPr id="176" name="Screenshot 2023-10-18 at 16.33.41.png" descr="Screenshot 2023-10-18 at 16.33.41.png"/>
          <p:cNvPicPr>
            <a:picLocks noChangeAspect="1"/>
          </p:cNvPicPr>
          <p:nvPr/>
        </p:nvPicPr>
        <p:blipFill>
          <a:blip r:embed="rId4">
            <a:extLst/>
          </a:blip>
          <a:srcRect l="0" t="3913" r="0" b="0"/>
          <a:stretch>
            <a:fillRect/>
          </a:stretch>
        </p:blipFill>
        <p:spPr>
          <a:xfrm>
            <a:off x="1624688" y="954914"/>
            <a:ext cx="9225768" cy="575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Добавить файл в репо</a:t>
            </a:r>
          </a:p>
        </p:txBody>
      </p:sp>
      <p:pic>
        <p:nvPicPr>
          <p:cNvPr id="18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Box 2"/>
          <p:cNvSpPr txBox="1"/>
          <p:nvPr/>
        </p:nvSpPr>
        <p:spPr>
          <a:xfrm>
            <a:off x="465538" y="991612"/>
            <a:ext cx="11260924" cy="728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Нажать на добавить файл (add file)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Выбрать загрузить файл (upload files)</a:t>
            </a:r>
          </a:p>
        </p:txBody>
      </p:sp>
      <p:pic>
        <p:nvPicPr>
          <p:cNvPr id="182" name="Screenshot 2023-10-18 at 16.37.47.png" descr="Screenshot 2023-10-18 at 16.37.47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363221" y="2406563"/>
            <a:ext cx="6088725" cy="3205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*ваш файл index.html должен быть готов, если нет создайте"/>
          <p:cNvSpPr txBox="1"/>
          <p:nvPr/>
        </p:nvSpPr>
        <p:spPr>
          <a:xfrm>
            <a:off x="5627768" y="442156"/>
            <a:ext cx="4704812" cy="287150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2600"/>
                </a:solidFill>
              </a:defRPr>
            </a:lvl1pPr>
          </a:lstStyle>
          <a:p>
            <a:pPr/>
            <a:r>
              <a:t>*ваш файл index.html должен быть готов, если нет создайте</a:t>
            </a:r>
          </a:p>
        </p:txBody>
      </p:sp>
      <p:pic>
        <p:nvPicPr>
          <p:cNvPr id="184" name="Screenshot 2023-10-18 at 16.42.25.png" descr="Screenshot 2023-10-18 at 16.42.2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0872" y="2644093"/>
            <a:ext cx="4991101" cy="273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1"/>
          <p:cNvSpPr txBox="1"/>
          <p:nvPr/>
        </p:nvSpPr>
        <p:spPr>
          <a:xfrm>
            <a:off x="356749" y="1985117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6" name="2"/>
          <p:cNvSpPr txBox="1"/>
          <p:nvPr/>
        </p:nvSpPr>
        <p:spPr>
          <a:xfrm>
            <a:off x="6735125" y="2008970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Добавить файл в репо</a:t>
            </a:r>
          </a:p>
        </p:txBody>
      </p:sp>
      <p:pic>
        <p:nvPicPr>
          <p:cNvPr id="19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2"/>
          <p:cNvSpPr txBox="1"/>
          <p:nvPr/>
        </p:nvSpPr>
        <p:spPr>
          <a:xfrm>
            <a:off x="465538" y="991612"/>
            <a:ext cx="11260924" cy="1122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Нажать на Выбрать ваши файлы (choose your files)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Выбрать файл index.html в зависимости от того где он находится и загрузить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Либо перенести файлы перетаскивая (drag and drop)</a:t>
            </a:r>
          </a:p>
        </p:txBody>
      </p:sp>
      <p:pic>
        <p:nvPicPr>
          <p:cNvPr id="192" name="Screenshot 2023-10-18 at 16.44.38.png" descr="Screenshot 2023-10-18 at 16.44.38.png"/>
          <p:cNvPicPr>
            <a:picLocks noChangeAspect="1"/>
          </p:cNvPicPr>
          <p:nvPr/>
        </p:nvPicPr>
        <p:blipFill>
          <a:blip r:embed="rId4">
            <a:extLst/>
          </a:blip>
          <a:srcRect l="0" t="12313" r="0" b="4714"/>
          <a:stretch>
            <a:fillRect/>
          </a:stretch>
        </p:blipFill>
        <p:spPr>
          <a:xfrm>
            <a:off x="284786" y="2390358"/>
            <a:ext cx="7178844" cy="3868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3-10-18 at 16.47.29.png" descr="Screenshot 2023-10-18 at 16.47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2260" y="3672315"/>
            <a:ext cx="6564533" cy="286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1"/>
          <p:cNvSpPr txBox="1"/>
          <p:nvPr/>
        </p:nvSpPr>
        <p:spPr>
          <a:xfrm>
            <a:off x="567147" y="3256106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5" name="2"/>
          <p:cNvSpPr txBox="1"/>
          <p:nvPr/>
        </p:nvSpPr>
        <p:spPr>
          <a:xfrm>
            <a:off x="6679757" y="4934258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Добавить файл в репо</a:t>
            </a:r>
          </a:p>
        </p:txBody>
      </p:sp>
      <p:pic>
        <p:nvPicPr>
          <p:cNvPr id="19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2"/>
          <p:cNvSpPr txBox="1"/>
          <p:nvPr/>
        </p:nvSpPr>
        <p:spPr>
          <a:xfrm>
            <a:off x="465538" y="947318"/>
            <a:ext cx="11260924" cy="99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Если все ок то видно будет что </a:t>
            </a:r>
            <a:r>
              <a:rPr>
                <a:solidFill>
                  <a:srgbClr val="00F900"/>
                </a:solidFill>
              </a:rPr>
              <a:t>index.html</a:t>
            </a:r>
            <a:r>
              <a:t> загрузился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Добавить сообщение для фиксирования вашего изменения (Commit changes) и нажать на зеленую кнопку Commit changes</a:t>
            </a:r>
          </a:p>
        </p:txBody>
      </p:sp>
      <p:pic>
        <p:nvPicPr>
          <p:cNvPr id="201" name="Screenshot 2023-10-18 at 16.51.34.png" descr="Screenshot 2023-10-18 at 16.51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9441" y="2013760"/>
            <a:ext cx="8120154" cy="4650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Добавить файл в репо</a:t>
            </a:r>
          </a:p>
        </p:txBody>
      </p:sp>
      <p:pic>
        <p:nvPicPr>
          <p:cNvPr id="205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2"/>
          <p:cNvSpPr txBox="1"/>
          <p:nvPr/>
        </p:nvSpPr>
        <p:spPr>
          <a:xfrm>
            <a:off x="465538" y="1058053"/>
            <a:ext cx="11260924" cy="99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lvl1pPr>
          </a:lstStyle>
          <a:p>
            <a:pPr/>
            <a:r>
              <a:t>Если все ок то видно вы увидите что в вашем репозитории появился файл index.html вместе с сообщением которое вы указали ( в моем случае это “первая версия резюме”)</a:t>
            </a:r>
          </a:p>
        </p:txBody>
      </p:sp>
      <p:pic>
        <p:nvPicPr>
          <p:cNvPr id="207" name="Screenshot 2023-10-18 at 16.57.01.png" descr="Screenshot 2023-10-18 at 16.57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6694" y="2013760"/>
            <a:ext cx="7995266" cy="4545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Заголовок 1"/>
          <p:cNvSpPr txBox="1"/>
          <p:nvPr>
            <p:ph type="ctrTitle"/>
          </p:nvPr>
        </p:nvSpPr>
        <p:spPr>
          <a:xfrm>
            <a:off x="321133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Задеплоить ваш сайт</a:t>
            </a:r>
          </a:p>
        </p:txBody>
      </p:sp>
      <p:pic>
        <p:nvPicPr>
          <p:cNvPr id="21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2"/>
          <p:cNvSpPr txBox="1"/>
          <p:nvPr/>
        </p:nvSpPr>
        <p:spPr>
          <a:xfrm>
            <a:off x="465538" y="1058053"/>
            <a:ext cx="11260924" cy="165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</a:pPr>
            <a:r>
              <a:t>Нажать на настройки (Settings)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</a:pPr>
            <a:r>
              <a:t>Нажать на Страницы (Pages)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</a:pPr>
            <a:r>
              <a:t>Справа у вас должны выйти настройки (скрин 3), в разделе Source по дефолту должно стоять </a:t>
            </a:r>
            <a:r>
              <a:rPr>
                <a:solidFill>
                  <a:srgbClr val="00F900"/>
                </a:solidFill>
              </a:rPr>
              <a:t>деплоить из ветки (deploy from branch)</a:t>
            </a:r>
            <a:r>
              <a:t>, в разделе Ветка (Branch) выберите доступную для вас ветку (у вас должна быть одна главная ветка </a:t>
            </a:r>
            <a:r>
              <a:rPr>
                <a:solidFill>
                  <a:srgbClr val="FF2600"/>
                </a:solidFill>
              </a:rPr>
              <a:t>Main</a:t>
            </a:r>
            <a:r>
              <a:t> или в крайнем случае Master), затем нажмите на</a:t>
            </a:r>
            <a:r>
              <a:rPr>
                <a:solidFill>
                  <a:srgbClr val="FF2600"/>
                </a:solidFill>
              </a:rPr>
              <a:t> сохранить (save)</a:t>
            </a:r>
          </a:p>
        </p:txBody>
      </p:sp>
      <p:pic>
        <p:nvPicPr>
          <p:cNvPr id="213" name="Screenshot 2023-10-18 at 17.01.56.png" descr="Screenshot 2023-10-18 at 17.0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2002" y="740300"/>
            <a:ext cx="6563073" cy="702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3-10-18 at 17.03.09.png" descr="Screenshot 2023-10-18 at 17.03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942" y="2991774"/>
            <a:ext cx="2898674" cy="393855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1"/>
          <p:cNvSpPr txBox="1"/>
          <p:nvPr/>
        </p:nvSpPr>
        <p:spPr>
          <a:xfrm>
            <a:off x="5559808" y="807831"/>
            <a:ext cx="232703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6" name="2"/>
          <p:cNvSpPr txBox="1"/>
          <p:nvPr/>
        </p:nvSpPr>
        <p:spPr>
          <a:xfrm>
            <a:off x="567147" y="3836109"/>
            <a:ext cx="232703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217" name="Screenshot 2023-10-18 at 17.07.43.png" descr="Screenshot 2023-10-18 at 17.07.43.png"/>
          <p:cNvPicPr>
            <a:picLocks noChangeAspect="1"/>
          </p:cNvPicPr>
          <p:nvPr/>
        </p:nvPicPr>
        <p:blipFill>
          <a:blip r:embed="rId6">
            <a:extLst/>
          </a:blip>
          <a:srcRect l="0" t="12744" r="0" b="14325"/>
          <a:stretch>
            <a:fillRect/>
          </a:stretch>
        </p:blipFill>
        <p:spPr>
          <a:xfrm>
            <a:off x="3381881" y="2733391"/>
            <a:ext cx="8691437" cy="411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3"/>
          <p:cNvSpPr txBox="1"/>
          <p:nvPr/>
        </p:nvSpPr>
        <p:spPr>
          <a:xfrm>
            <a:off x="3748933" y="3492826"/>
            <a:ext cx="232704" cy="3457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Заголовок 1"/>
          <p:cNvSpPr txBox="1"/>
          <p:nvPr>
            <p:ph type="ctrTitle"/>
          </p:nvPr>
        </p:nvSpPr>
        <p:spPr>
          <a:xfrm>
            <a:off x="6699509" y="1363153"/>
            <a:ext cx="6285391" cy="775846"/>
          </a:xfrm>
          <a:prstGeom prst="rect">
            <a:avLst/>
          </a:prstGeom>
        </p:spPr>
        <p:txBody>
          <a:bodyPr/>
          <a:lstStyle/>
          <a:p>
            <a:pPr algn="l">
              <a:defRPr sz="2800"/>
            </a:pPr>
            <a:r>
              <a:t>Продвинутые </a:t>
            </a:r>
            <a:r>
              <a:t>HTML </a:t>
            </a:r>
            <a:r>
              <a:t>теги</a:t>
            </a:r>
          </a:p>
        </p:txBody>
      </p:sp>
      <p:pic>
        <p:nvPicPr>
          <p:cNvPr id="10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2"/>
          <p:cNvSpPr txBox="1"/>
          <p:nvPr/>
        </p:nvSpPr>
        <p:spPr>
          <a:xfrm>
            <a:off x="6850718" y="2460607"/>
            <a:ext cx="4860123" cy="237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&lt;img&gt;</a:t>
            </a:r>
          </a:p>
          <a:p>
            <a:pPr marL="342900" indent="-342900">
              <a:buSzPct val="100000"/>
              <a:buAutoNum type="arabicPeriod" startAt="1"/>
            </a:pPr>
            <a:r>
              <a:t>&lt;ol&gt;</a:t>
            </a:r>
          </a:p>
          <a:p>
            <a:pPr marL="342900" indent="-342900">
              <a:buSzPct val="100000"/>
              <a:buAutoNum type="arabicPeriod" startAt="1"/>
            </a:pPr>
            <a:r>
              <a:t>&lt;ul&gt;</a:t>
            </a:r>
          </a:p>
          <a:p>
            <a:pPr marL="342900" indent="-342900">
              <a:buSzPct val="100000"/>
              <a:buAutoNum type="arabicPeriod" startAt="1"/>
            </a:pPr>
            <a:r>
              <a:t>&lt;li&gt;</a:t>
            </a:r>
          </a:p>
          <a:p>
            <a:pPr marL="342900" indent="-342900">
              <a:buSzPct val="100000"/>
              <a:buAutoNum type="arabicPeriod" startAt="1"/>
              <a:defRPr>
                <a:solidFill>
                  <a:schemeClr val="accent2">
                    <a:lumOff val="21960"/>
                  </a:schemeClr>
                </a:solidFill>
              </a:defRPr>
            </a:pPr>
            <a:r>
              <a:t>&lt;select&gt;</a:t>
            </a:r>
          </a:p>
          <a:p>
            <a:pPr marL="342900" indent="-342900">
              <a:buSzPct val="100000"/>
              <a:buAutoNum type="arabicPeriod" startAt="1"/>
              <a:defRPr>
                <a:solidFill>
                  <a:schemeClr val="accent2">
                    <a:lumOff val="21960"/>
                  </a:schemeClr>
                </a:solidFill>
              </a:defRPr>
            </a:pPr>
            <a:r>
              <a:t>&lt;option&gt;</a:t>
            </a:r>
          </a:p>
          <a:p>
            <a:pPr marL="342900" indent="-342900">
              <a:buSzPct val="100000"/>
              <a:buAutoNum type="arabicPeriod" startAt="1"/>
            </a:pPr>
            <a:r>
              <a:t>&lt;input&gt;</a:t>
            </a:r>
          </a:p>
          <a:p>
            <a:pPr marL="342900" indent="-342900">
              <a:buSzPct val="100000"/>
              <a:buAutoNum type="arabicPeriod" startAt="1"/>
            </a:pPr>
            <a:r>
              <a:t>&lt;label&gt;</a:t>
            </a:r>
          </a:p>
        </p:txBody>
      </p:sp>
      <p:sp>
        <p:nvSpPr>
          <p:cNvPr id="103" name="Заголовок 1"/>
          <p:cNvSpPr txBox="1"/>
          <p:nvPr/>
        </p:nvSpPr>
        <p:spPr>
          <a:xfrm>
            <a:off x="470280" y="1363153"/>
            <a:ext cx="6285391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Что будем проходить?</a:t>
            </a:r>
          </a:p>
        </p:txBody>
      </p:sp>
      <p:sp>
        <p:nvSpPr>
          <p:cNvPr id="104" name="TextBox 2"/>
          <p:cNvSpPr txBox="1"/>
          <p:nvPr/>
        </p:nvSpPr>
        <p:spPr>
          <a:xfrm>
            <a:off x="488606" y="2366136"/>
            <a:ext cx="4860123" cy="174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  <a:defRPr sz="2800"/>
            </a:pPr>
            <a:r>
              <a:t>Семантика</a:t>
            </a:r>
          </a:p>
          <a:p>
            <a:pPr marL="342900" indent="-342900">
              <a:buSzPct val="100000"/>
              <a:buAutoNum type="arabicPeriod" startAt="1"/>
              <a:defRPr sz="2800"/>
            </a:pPr>
            <a:r>
              <a:t>Структура html</a:t>
            </a:r>
          </a:p>
          <a:p>
            <a:pPr marL="342900" indent="-342900">
              <a:buSzPct val="100000"/>
              <a:buAutoNum type="arabicPeriod" startAt="1"/>
              <a:defRPr sz="2800"/>
            </a:pPr>
            <a:r>
              <a:t>Продвинутые тэги</a:t>
            </a:r>
          </a:p>
          <a:p>
            <a:pPr marL="342900" indent="-342900">
              <a:buSzPct val="100000"/>
              <a:buAutoNum type="arabicPeriod" startAt="1"/>
              <a:defRPr sz="2800"/>
            </a:pPr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Заголовок 1"/>
          <p:cNvSpPr txBox="1"/>
          <p:nvPr>
            <p:ph type="ctrTitle"/>
          </p:nvPr>
        </p:nvSpPr>
        <p:spPr>
          <a:xfrm>
            <a:off x="741929" y="100988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Задеплоить ваш сайт</a:t>
            </a:r>
          </a:p>
        </p:txBody>
      </p:sp>
      <p:pic>
        <p:nvPicPr>
          <p:cNvPr id="222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Box 2"/>
          <p:cNvSpPr txBox="1"/>
          <p:nvPr/>
        </p:nvSpPr>
        <p:spPr>
          <a:xfrm>
            <a:off x="465538" y="1058053"/>
            <a:ext cx="11260924" cy="205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Если все ок то видно будет уведомление с синим фоном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Надо подождать 1-2 минуты и обновлять страницу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Если все успешно то у вас появится ссылка на ваш сайт, скопируйте ссылку и вставьте в новом окне или нажмите на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посетить сайт (Visit site)</a:t>
            </a:r>
            <a:endParaRPr>
              <a:solidFill>
                <a:srgbClr val="FFFFFF"/>
              </a:solidFill>
            </a:endParaRP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>
                <a:solidFill>
                  <a:srgbClr val="00F900"/>
                </a:solidFill>
              </a:defRPr>
            </a:pPr>
            <a:r>
              <a:t>Ураааа поздравляю вы впервые опубликовали ваш сайт на общий доступ, смело можете показывать всем что за два урока вы написали код и сделали собственный сайт!!!!</a:t>
            </a:r>
          </a:p>
        </p:txBody>
      </p:sp>
      <p:pic>
        <p:nvPicPr>
          <p:cNvPr id="224" name="Screenshot 2023-10-18 at 17.19.38.png" descr="Screenshot 2023-10-18 at 17.19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39" y="3293038"/>
            <a:ext cx="6777054" cy="152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shot 2023-10-18 at 17.22.37.png" descr="Screenshot 2023-10-18 at 17.22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9844" y="4326013"/>
            <a:ext cx="9090869" cy="2402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Заголовок 1"/>
          <p:cNvSpPr txBox="1"/>
          <p:nvPr>
            <p:ph type="ctrTitle"/>
          </p:nvPr>
        </p:nvSpPr>
        <p:spPr>
          <a:xfrm>
            <a:off x="498310" y="1308007"/>
            <a:ext cx="4711162" cy="77584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Задание:</a:t>
            </a:r>
          </a:p>
        </p:txBody>
      </p:sp>
      <p:pic>
        <p:nvPicPr>
          <p:cNvPr id="22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Box 2"/>
          <p:cNvSpPr txBox="1"/>
          <p:nvPr/>
        </p:nvSpPr>
        <p:spPr>
          <a:xfrm>
            <a:off x="465538" y="2331514"/>
            <a:ext cx="11260924" cy="1122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Отправить ссылку на ваш профиль в GitHub ( пример </a:t>
            </a:r>
            <a:r>
              <a:rPr>
                <a:hlinkClick r:id="rId4" invalidUrl="" action="" tgtFrame="" tooltip="" history="1" highlightClick="0" endSnd="0"/>
              </a:rPr>
              <a:t>https://github.com/sauledossymbek</a:t>
            </a:r>
            <a:r>
              <a:t>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Ссылку на ваш репозиторий с резюме (пример https://github.com/sauledossymbek/cv)</a:t>
            </a:r>
          </a:p>
          <a:p>
            <a: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</a:pPr>
            <a:r>
              <a:t>Ссылка на ваш сайт (пример https://sauledossymbek.github.io/cv/)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Заголовок 1"/>
          <p:cNvSpPr txBox="1"/>
          <p:nvPr>
            <p:ph type="ctrTitle"/>
          </p:nvPr>
        </p:nvSpPr>
        <p:spPr>
          <a:xfrm>
            <a:off x="0" y="0"/>
            <a:ext cx="2855343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HomeWork</a:t>
            </a:r>
          </a:p>
        </p:txBody>
      </p:sp>
      <p:pic>
        <p:nvPicPr>
          <p:cNvPr id="23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2"/>
          <p:cNvSpPr txBox="1"/>
          <p:nvPr/>
        </p:nvSpPr>
        <p:spPr>
          <a:xfrm>
            <a:off x="2958572" y="2628780"/>
            <a:ext cx="6274855" cy="150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Вам нужно создать свое онлайн резюме, где будет:</a:t>
            </a:r>
          </a:p>
          <a:p>
            <a:pPr marL="342900" indent="-342900">
              <a:buSzPct val="100000"/>
              <a:buAutoNum type="arabicPeriod" startAt="1"/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Ваша фотография</a:t>
            </a:r>
          </a:p>
          <a:p>
            <a:pPr marL="342900" indent="-342900">
              <a:buSzPct val="100000"/>
              <a:buAutoNum type="arabicPeriod" startAt="1"/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Информация о ваших навыках</a:t>
            </a:r>
          </a:p>
          <a:p>
            <a:pPr marL="342900" indent="-342900">
              <a:buSzPct val="100000"/>
              <a:buAutoNum type="arabicPeriod" startAt="1"/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Информация о вашем хобби</a:t>
            </a:r>
          </a:p>
          <a:p>
            <a:pPr marL="342900" indent="-342900">
              <a:buSzPct val="100000"/>
              <a:buAutoNum type="arabicPeriod" startAt="1"/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Опросник по поводу вашего </a:t>
            </a:r>
            <a:r>
              <a:t>CV</a:t>
            </a:r>
          </a:p>
          <a:p>
            <a:pPr marL="342900" indent="-342900">
              <a:buSzPct val="100000"/>
              <a:buAutoNum type="arabicPeriod" startAt="1"/>
              <a:defRPr sz="140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 должны сами изучить тэг </a:t>
            </a:r>
            <a:r>
              <a:t>button </a:t>
            </a:r>
            <a:r>
              <a:t>и интегрировать его в ваш проект.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19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Заголовок 1"/>
          <p:cNvSpPr txBox="1"/>
          <p:nvPr>
            <p:ph type="ctrTitle"/>
          </p:nvPr>
        </p:nvSpPr>
        <p:spPr>
          <a:xfrm>
            <a:off x="0" y="0"/>
            <a:ext cx="6285390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Обычный сайт</a:t>
            </a:r>
          </a:p>
        </p:txBody>
      </p:sp>
      <p:pic>
        <p:nvPicPr>
          <p:cNvPr id="108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5712" y="1058342"/>
            <a:ext cx="11180576" cy="5416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19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Заголовок 1"/>
          <p:cNvSpPr txBox="1"/>
          <p:nvPr>
            <p:ph type="ctrTitle"/>
          </p:nvPr>
        </p:nvSpPr>
        <p:spPr>
          <a:xfrm>
            <a:off x="431869" y="11073"/>
            <a:ext cx="6285391" cy="775846"/>
          </a:xfrm>
          <a:prstGeom prst="rect">
            <a:avLst/>
          </a:prstGeom>
        </p:spPr>
        <p:txBody>
          <a:bodyPr/>
          <a:lstStyle>
            <a:lvl1pPr defTabSz="731520"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Сайт который мы пытаемся сделать</a:t>
            </a:r>
          </a:p>
        </p:txBody>
      </p:sp>
      <p:pic>
        <p:nvPicPr>
          <p:cNvPr id="11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10676" y="634861"/>
            <a:ext cx="8636197" cy="515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76785" y="2872806"/>
            <a:ext cx="7845251" cy="3908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19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Заголовок 1"/>
          <p:cNvSpPr txBox="1"/>
          <p:nvPr>
            <p:ph type="ctrTitle"/>
          </p:nvPr>
        </p:nvSpPr>
        <p:spPr>
          <a:xfrm>
            <a:off x="0" y="0"/>
            <a:ext cx="6285390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Заголовки и параграфы</a:t>
            </a:r>
          </a:p>
        </p:txBody>
      </p:sp>
      <p:pic>
        <p:nvPicPr>
          <p:cNvPr id="12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95" y="1093419"/>
            <a:ext cx="6285391" cy="393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56180" y="1646447"/>
            <a:ext cx="3723755" cy="163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01903" y="3440869"/>
            <a:ext cx="2790506" cy="2790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Заголовок 1"/>
          <p:cNvSpPr txBox="1"/>
          <p:nvPr>
            <p:ph type="ctrTitle"/>
          </p:nvPr>
        </p:nvSpPr>
        <p:spPr>
          <a:xfrm>
            <a:off x="0" y="0"/>
            <a:ext cx="2855343" cy="775845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Тэг </a:t>
            </a:r>
            <a:r>
              <a:t>&lt;img&gt;</a:t>
            </a:r>
          </a:p>
        </p:txBody>
      </p:sp>
      <p:pic>
        <p:nvPicPr>
          <p:cNvPr id="12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8875" y="2009775"/>
            <a:ext cx="7334250" cy="2838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Заголовок 1"/>
          <p:cNvSpPr txBox="1"/>
          <p:nvPr>
            <p:ph type="ctrTitle"/>
          </p:nvPr>
        </p:nvSpPr>
        <p:spPr>
          <a:xfrm>
            <a:off x="0" y="0"/>
            <a:ext cx="2855343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Листы</a:t>
            </a:r>
          </a:p>
        </p:txBody>
      </p:sp>
      <p:pic>
        <p:nvPicPr>
          <p:cNvPr id="13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Box 2"/>
          <p:cNvSpPr txBox="1"/>
          <p:nvPr/>
        </p:nvSpPr>
        <p:spPr>
          <a:xfrm>
            <a:off x="1331056" y="1318282"/>
            <a:ext cx="11260923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&lt;!</a:t>
            </a:r>
            <a:r>
              <a:rPr>
                <a:solidFill>
                  <a:srgbClr val="F07178"/>
                </a:solidFill>
              </a:rPr>
              <a:t>DOCTYPE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html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html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lang</a:t>
            </a:r>
            <a:r>
              <a:t>="</a:t>
            </a:r>
            <a:r>
              <a:rPr>
                <a:solidFill>
                  <a:srgbClr val="C3E88D"/>
                </a:solidFill>
              </a:rPr>
              <a:t>en</a:t>
            </a:r>
            <a:r>
              <a:t>"&gt;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charset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UTF-8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http-equiv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X-UA-Compatible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IE=edge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viewport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width=device-width, initial-scale=1.0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Document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ul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unordered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unordered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unordered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unordered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ul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ol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This is element of my Ordered List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li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ol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Заголовок 1"/>
          <p:cNvSpPr txBox="1"/>
          <p:nvPr>
            <p:ph type="ctrTitle"/>
          </p:nvPr>
        </p:nvSpPr>
        <p:spPr>
          <a:xfrm>
            <a:off x="0" y="0"/>
            <a:ext cx="2855343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Button</a:t>
            </a:r>
          </a:p>
        </p:txBody>
      </p:sp>
      <p:pic>
        <p:nvPicPr>
          <p:cNvPr id="13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2"/>
          <p:cNvSpPr txBox="1"/>
          <p:nvPr/>
        </p:nvSpPr>
        <p:spPr>
          <a:xfrm>
            <a:off x="1331056" y="1318282"/>
            <a:ext cx="11260923" cy="311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&lt;!</a:t>
            </a:r>
            <a:r>
              <a:rPr>
                <a:solidFill>
                  <a:srgbClr val="F07178"/>
                </a:solidFill>
              </a:rPr>
              <a:t>DOCTYPE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html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html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lang</a:t>
            </a:r>
            <a:r>
              <a:t>="</a:t>
            </a:r>
            <a:r>
              <a:rPr>
                <a:solidFill>
                  <a:srgbClr val="C3E88D"/>
                </a:solidFill>
              </a:rPr>
              <a:t>en</a:t>
            </a:r>
            <a:r>
              <a:t>"&gt;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charset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UTF-8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http-equiv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X-UA-Compatible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IE=edge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viewport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width=device-width, initial-scale=1.0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Document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=“</a:t>
            </a:r>
            <a:r>
              <a:rPr>
                <a:solidFill>
                  <a:srgbClr val="C3E88D"/>
                </a:solidFill>
              </a:rPr>
              <a:t>button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Click me!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submit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Submit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reset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RESET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button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Заголовок 1"/>
          <p:cNvSpPr txBox="1"/>
          <p:nvPr>
            <p:ph type="ctrTitle"/>
          </p:nvPr>
        </p:nvSpPr>
        <p:spPr>
          <a:xfrm>
            <a:off x="0" y="0"/>
            <a:ext cx="2855343" cy="775845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Input </a:t>
            </a:r>
            <a:r>
              <a:t>и </a:t>
            </a:r>
            <a:r>
              <a:t>Label</a:t>
            </a:r>
          </a:p>
        </p:txBody>
      </p:sp>
      <p:pic>
        <p:nvPicPr>
          <p:cNvPr id="14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2"/>
          <p:cNvSpPr txBox="1"/>
          <p:nvPr/>
        </p:nvSpPr>
        <p:spPr>
          <a:xfrm>
            <a:off x="1331056" y="1318282"/>
            <a:ext cx="11260923" cy="354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&lt;!</a:t>
            </a:r>
            <a:r>
              <a:rPr>
                <a:solidFill>
                  <a:srgbClr val="F07178"/>
                </a:solidFill>
              </a:rPr>
              <a:t>DOCTYPE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html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html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lang</a:t>
            </a:r>
            <a:r>
              <a:t>="</a:t>
            </a:r>
            <a:r>
              <a:rPr>
                <a:solidFill>
                  <a:srgbClr val="C3E88D"/>
                </a:solidFill>
              </a:rPr>
              <a:t>en</a:t>
            </a:r>
            <a:r>
              <a:t>"&gt;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charset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UTF-8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http-equiv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X-UA-Compatible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IE=edge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viewport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width=device-width, initial-scale=1.0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Document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label</a:t>
            </a:r>
            <a:r>
              <a:t> </a:t>
            </a:r>
            <a:r>
              <a:rPr>
                <a:solidFill>
                  <a:srgbClr val="FFCB6B"/>
                </a:solidFill>
              </a:rPr>
              <a:t>for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What is your name?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label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input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text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id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label</a:t>
            </a:r>
            <a:r>
              <a:t> </a:t>
            </a:r>
            <a:r>
              <a:rPr>
                <a:solidFill>
                  <a:srgbClr val="FFCB6B"/>
                </a:solidFill>
              </a:rPr>
              <a:t>for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Do you like Sapsan-Code?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label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 sz="14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input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checkbox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id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peas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 sz="1400"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html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